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87" r:id="rId10"/>
    <p:sldId id="289" r:id="rId11"/>
    <p:sldId id="290" r:id="rId12"/>
    <p:sldId id="270" r:id="rId13"/>
    <p:sldId id="268" r:id="rId14"/>
    <p:sldId id="274" r:id="rId15"/>
    <p:sldId id="272" r:id="rId16"/>
    <p:sldId id="275" r:id="rId17"/>
    <p:sldId id="267" r:id="rId18"/>
    <p:sldId id="276" r:id="rId19"/>
    <p:sldId id="273" r:id="rId20"/>
    <p:sldId id="269" r:id="rId21"/>
    <p:sldId id="286" r:id="rId22"/>
    <p:sldId id="271" r:id="rId23"/>
    <p:sldId id="288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5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910536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910537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521833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521833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610853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56034" y="5609508"/>
            <a:ext cx="3409839" cy="395045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ACD16BB-14FF-4988-B941-E06480B1445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C0378F-B2EF-479C-A6CA-0F04A0B17518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E07F13-714C-4FCC-A223-C89DD6B29656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0E17CB-C2A0-4EB5-8811-2604F42F87C3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7E67FD-C454-4A8B-A87D-71AD01ADA394}"/>
              </a:ext>
            </a:extLst>
          </p:cNvPr>
          <p:cNvSpPr txBox="1"/>
          <p:nvPr/>
        </p:nvSpPr>
        <p:spPr>
          <a:xfrm>
            <a:off x="5217491" y="29558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8A58A6-31F8-4B97-A53F-B46BF2F5061D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8807D5-380C-473C-97B4-CDA55E4486B1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1963784" y="4233145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D4D8EA-8FAF-453E-A4A5-EDEE27926E51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6FBF69E-8A2E-43B4-B44A-AD7A3A3AEFAA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5E51C8-8B9C-44C9-BD57-A38B154FEADA}"/>
              </a:ext>
            </a:extLst>
          </p:cNvPr>
          <p:cNvSpPr/>
          <p:nvPr/>
        </p:nvSpPr>
        <p:spPr>
          <a:xfrm>
            <a:off x="7490696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AE130B-F4B6-45FB-8611-B35295F10844}"/>
              </a:ext>
            </a:extLst>
          </p:cNvPr>
          <p:cNvSpPr/>
          <p:nvPr/>
        </p:nvSpPr>
        <p:spPr>
          <a:xfrm>
            <a:off x="9557158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2BACD1F-F6FD-47DB-9A15-0DF0D59816AF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907F2-E8EE-404A-93F7-95BDE824E26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73AF3-772C-4686-B7A1-9BADD0B0AE71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DCD84-F9C5-4CF4-A1B8-219CCD98787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85CD8-55DC-41BF-8210-BFE00979A009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914037"/>
            <a:ext cx="5144488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35070"/>
              </p:ext>
            </p:extLst>
          </p:nvPr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988186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우회전 인식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988186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좌커브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602924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우커브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17662" y="383944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좌회전 인식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602924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좌차선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9217661" y="6395660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우차선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인식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5BF9E-6666-40AB-8F4D-A631D74E0FE7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4828E-1B1F-44E0-9B09-D7D6F2E0875A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1867FD-1391-4A9E-AD89-02900AB974F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E1856-B897-45F3-A250-20806D86BA8B}"/>
              </a:ext>
            </a:extLst>
          </p:cNvPr>
          <p:cNvSpPr txBox="1"/>
          <p:nvPr/>
        </p:nvSpPr>
        <p:spPr>
          <a:xfrm>
            <a:off x="339536" y="1264666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25" y="3248409"/>
            <a:ext cx="4428571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9" y="3238885"/>
            <a:ext cx="440000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77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399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794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3788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시뮬레이션 프로그램에서 획득한 센서데이터를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CSV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파일로 변환하는 프로그램 수정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센서 데이터 특징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0103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이석준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99445"/>
              </p:ext>
            </p:extLst>
          </p:nvPr>
        </p:nvGraphicFramePr>
        <p:xfrm>
          <a:off x="339536" y="1914037"/>
          <a:ext cx="11727335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43426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7385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7384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18716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19536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156459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15966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2" y="3640626"/>
            <a:ext cx="93665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학습으로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Sim2Real 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sz="20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데이터로</a:t>
            </a:r>
            <a:r>
              <a:rPr lang="ko-KR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sz="2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2" y="1914037"/>
            <a:ext cx="692048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실시간 운전자 행동 분석을 위한 차량 상태 인식 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온</a:t>
            </a:r>
            <a:r>
              <a:rPr lang="en-US" altLang="ko-KR" sz="2000" dirty="0"/>
              <a:t>-</a:t>
            </a:r>
            <a:r>
              <a:rPr lang="ko-KR" altLang="en-US" sz="2000" dirty="0"/>
              <a:t>디바이스 딥 러닝 시스템의 설계 및 구현</a:t>
            </a:r>
            <a:endParaRPr lang="en-US" altLang="ko-KR" sz="2000" dirty="0"/>
          </a:p>
          <a:p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ko-KR" altLang="en-US" sz="2000" dirty="0"/>
              <a:t>위 연구는 학습과 예측 모두 </a:t>
            </a:r>
            <a:r>
              <a:rPr lang="en-US" altLang="ko-KR" sz="2000" dirty="0"/>
              <a:t>Real </a:t>
            </a:r>
            <a:r>
              <a:rPr lang="ko-KR" altLang="en-US" sz="2000" dirty="0"/>
              <a:t>데이터를 사용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5151771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sz="20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1250</Words>
  <Application>Microsoft Office PowerPoint</Application>
  <PresentationFormat>와이드스크린</PresentationFormat>
  <Paragraphs>347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나눔스퀘어 Bold</vt:lpstr>
      <vt:lpstr>나눔스퀘어 ExtraBold</vt:lpstr>
      <vt:lpstr>나눔스퀘어 Light</vt:lpstr>
      <vt:lpstr>새굴림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66</cp:revision>
  <dcterms:created xsi:type="dcterms:W3CDTF">2020-09-07T02:34:06Z</dcterms:created>
  <dcterms:modified xsi:type="dcterms:W3CDTF">2020-09-17T05:23:59Z</dcterms:modified>
</cp:coreProperties>
</file>